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D6D6-26D1-4BCB-A047-34158A3E1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3293E-6638-4496-9388-B75BF5A06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3D7EB-F322-4E79-BB8F-C9E10302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216EE-D21B-4920-AC42-5C7BD650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D9A7B-C9B0-4378-B335-1012975D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8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35C8-F338-4A85-BD24-696D9182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D963D-D5AE-4114-88F4-17509DF36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363C7-4DA1-4D8C-8749-3333E8D5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BD629-4C06-4A5F-81F0-4867F4D1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09DE-7784-45B2-B722-23D6E353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8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CAAFFD-E321-43C7-96C7-3E49680267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B3FA2-93E2-4F59-91FF-7A199A50C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7428-9E59-4F44-B26C-7F3C7643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5CFD1-594A-41C1-A698-A5B438E6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3EA6B-FF54-4CA2-A610-D8CBBB0B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0444-A5F7-4110-9246-8929F2DA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52F30-8F48-4BA3-B601-081FDA91B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320B7-E71D-4A39-A6E4-BDB7C305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4DDB7-37C7-4426-95C8-D251C865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DEE4F-A613-491A-AD44-4A5E04EA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5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6146-7365-44BA-A28D-85AD6193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C5EA5-610F-4560-A332-387861A7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3A2EE-E17C-410D-95C2-D31FE6A7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9356D-A137-4AD2-B2C2-FDEDFF07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39DB-ABB6-4629-92FE-170AAC64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9E10-7A27-4F03-A14B-3B500E3D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C278-16C6-48A7-B0A6-3CAFEEF88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F1F74-6DA1-4839-A8BA-847932C19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84D0A-FBA6-40C7-A910-180428C7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8E54A-88ED-44D5-95EA-6CAF7552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0B580-832E-4362-8648-C785D8B3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728F-CC65-434A-91E2-C74D73C3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27A3E-110D-490E-8A8D-4C169A690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F98C9-9E06-43FE-84E7-CC68DE58D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D93C4-E872-4B80-9058-B6F159F2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1F4A1-4BDD-425F-96DC-46578D7B3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02688-86F2-4BDF-9985-4CAB1677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B26C8-8446-4526-9FDA-B83E6E5E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AD3C6-A6CA-40B8-87A4-E41FF20A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958C0-5DF3-4FF1-B881-D7D8BA64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614A6-18D7-4172-B498-BB78C1B5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FDAC1-B008-4A2F-9932-A514E4F3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CEE913-D3D1-4B0A-9069-077624004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0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C2626-E714-4F05-9F74-F3D98F514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B9C73-9C4C-4C88-BFFB-C5E046E7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3E4CC-893D-4050-B039-3389980F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2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105F-61F8-423F-8C4E-461B1C252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3BC18-911E-46CD-8733-1E924E32A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35C01-2BC2-4904-9AB5-E2E822199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0164E-2C61-4715-900C-FBD4F625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94732-BF37-4C34-B3EA-FD59B63A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C0892-8682-48B2-AC89-A507DC48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7481-E654-46C0-823F-BF6B2194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17538D-99F5-46AE-AF27-4A123F55C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A5885-017A-4F04-A8CA-1D0B3404A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EF760-9AEB-4863-9844-CD5A9118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265BB-8B62-4FB7-90D3-DB87D1D9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DEF99-CF89-40B8-B8E2-A47856AD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9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718A3-4635-42B5-8F6C-A4E7080A5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3E21C-E67E-45B6-891A-DB3ED0857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1B3-9767-4B2D-9CEE-2DDB5C242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DE75-26AB-486C-AC98-B49BD8F597E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514A6-DCC7-45EB-9938-59E5E1777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70D1-97E0-4ECF-B08C-C9A92F672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2D27-F77B-46CC-8B91-605AECF5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4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D88EBB-1CAD-4018-9AA5-E9762881D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32" y="643467"/>
            <a:ext cx="859193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9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ABF2CE-4E85-41B5-A3D3-4074DDE94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712" y="643467"/>
            <a:ext cx="793057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38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29C020-3F70-476C-8101-AD3177E5C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272" y="643467"/>
            <a:ext cx="939745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2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B324B66C5247468AD4CE6F31989378" ma:contentTypeVersion="31" ma:contentTypeDescription="Create a new document." ma:contentTypeScope="" ma:versionID="c42e5215b4ceb7a9bee6d9f335cb1fc2">
  <xsd:schema xmlns:xsd="http://www.w3.org/2001/XMLSchema" xmlns:xs="http://www.w3.org/2001/XMLSchema" xmlns:p="http://schemas.microsoft.com/office/2006/metadata/properties" xmlns:ns3="8ba97f49-756d-4980-a3bd-8f0c6a406b3d" xmlns:ns4="f8daeef7-b629-4693-bdb3-375b25f03efe" targetNamespace="http://schemas.microsoft.com/office/2006/metadata/properties" ma:root="true" ma:fieldsID="2628a41da0bd7cd682659bfd709c65a4" ns3:_="" ns4:_="">
    <xsd:import namespace="8ba97f49-756d-4980-a3bd-8f0c6a406b3d"/>
    <xsd:import namespace="f8daeef7-b629-4693-bdb3-375b25f03e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97f49-756d-4980-a3bd-8f0c6a406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aeef7-b629-4693-bdb3-375b25f03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8ba97f49-756d-4980-a3bd-8f0c6a406b3d" xsi:nil="true"/>
    <NotebookType xmlns="8ba97f49-756d-4980-a3bd-8f0c6a406b3d" xsi:nil="true"/>
    <Has_Teacher_Only_SectionGroup xmlns="8ba97f49-756d-4980-a3bd-8f0c6a406b3d" xsi:nil="true"/>
    <Is_Collaboration_Space_Locked xmlns="8ba97f49-756d-4980-a3bd-8f0c6a406b3d" xsi:nil="true"/>
    <AppVersion xmlns="8ba97f49-756d-4980-a3bd-8f0c6a406b3d" xsi:nil="true"/>
    <TeamsChannelId xmlns="8ba97f49-756d-4980-a3bd-8f0c6a406b3d" xsi:nil="true"/>
    <Invited_Teachers xmlns="8ba97f49-756d-4980-a3bd-8f0c6a406b3d" xsi:nil="true"/>
    <IsNotebookLocked xmlns="8ba97f49-756d-4980-a3bd-8f0c6a406b3d" xsi:nil="true"/>
    <Teachers xmlns="8ba97f49-756d-4980-a3bd-8f0c6a406b3d">
      <UserInfo>
        <DisplayName/>
        <AccountId xsi:nil="true"/>
        <AccountType/>
      </UserInfo>
    </Teachers>
    <Self_Registration_Enabled xmlns="8ba97f49-756d-4980-a3bd-8f0c6a406b3d" xsi:nil="true"/>
    <Invited_Students xmlns="8ba97f49-756d-4980-a3bd-8f0c6a406b3d" xsi:nil="true"/>
    <CultureName xmlns="8ba97f49-756d-4980-a3bd-8f0c6a406b3d" xsi:nil="true"/>
    <Students xmlns="8ba97f49-756d-4980-a3bd-8f0c6a406b3d">
      <UserInfo>
        <DisplayName/>
        <AccountId xsi:nil="true"/>
        <AccountType/>
      </UserInfo>
    </Students>
    <Templates xmlns="8ba97f49-756d-4980-a3bd-8f0c6a406b3d" xsi:nil="true"/>
    <DefaultSectionNames xmlns="8ba97f49-756d-4980-a3bd-8f0c6a406b3d" xsi:nil="true"/>
    <FolderType xmlns="8ba97f49-756d-4980-a3bd-8f0c6a406b3d" xsi:nil="true"/>
    <Owner xmlns="8ba97f49-756d-4980-a3bd-8f0c6a406b3d">
      <UserInfo>
        <DisplayName/>
        <AccountId xsi:nil="true"/>
        <AccountType/>
      </UserInfo>
    </Owner>
    <Student_Groups xmlns="8ba97f49-756d-4980-a3bd-8f0c6a406b3d">
      <UserInfo>
        <DisplayName/>
        <AccountId xsi:nil="true"/>
        <AccountType/>
      </UserInfo>
    </Student_Groups>
    <Distribution_Groups xmlns="8ba97f49-756d-4980-a3bd-8f0c6a406b3d" xsi:nil="true"/>
    <Math_Settings xmlns="8ba97f49-756d-4980-a3bd-8f0c6a406b3d" xsi:nil="true"/>
  </documentManagement>
</p:properties>
</file>

<file path=customXml/itemProps1.xml><?xml version="1.0" encoding="utf-8"?>
<ds:datastoreItem xmlns:ds="http://schemas.openxmlformats.org/officeDocument/2006/customXml" ds:itemID="{7C7AEBBD-B344-4072-BC33-9F91233D5E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97f49-756d-4980-a3bd-8f0c6a406b3d"/>
    <ds:schemaRef ds:uri="f8daeef7-b629-4693-bdb3-375b25f03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21FEB6-5B64-41DF-90C3-8DFF992CD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DA2D7-90DA-405F-A9F3-37D76CA4B8B4}">
  <ds:schemaRefs>
    <ds:schemaRef ds:uri="http://purl.org/dc/elements/1.1/"/>
    <ds:schemaRef ds:uri="http://schemas.openxmlformats.org/package/2006/metadata/core-properties"/>
    <ds:schemaRef ds:uri="f8daeef7-b629-4693-bdb3-375b25f03efe"/>
    <ds:schemaRef ds:uri="http://purl.org/dc/terms/"/>
    <ds:schemaRef ds:uri="http://schemas.microsoft.com/office/2006/documentManagement/types"/>
    <ds:schemaRef ds:uri="8ba97f49-756d-4980-a3bd-8f0c6a406b3d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Kwon</dc:creator>
  <cp:lastModifiedBy>Sue Kwon</cp:lastModifiedBy>
  <cp:revision>1</cp:revision>
  <dcterms:created xsi:type="dcterms:W3CDTF">2019-10-31T20:17:24Z</dcterms:created>
  <dcterms:modified xsi:type="dcterms:W3CDTF">2019-10-31T20:17:46Z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0x010100F5B324B66C5247468AD4CE6F31989378</vt:lpwstr>
  </property>
</Properties>
</file>