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9CA56-7794-4B21-A040-273D92B4006E}" v="22" dt="2019-10-19T00:01:04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Kwon" userId="c958c61d-b9e9-4f35-bd59-8091e25a4fe8" providerId="ADAL" clId="{D549CA56-7794-4B21-A040-273D92B4006E}"/>
    <pc:docChg chg="custSel mod addSld modSld sldOrd">
      <pc:chgData name="Sue Kwon" userId="c958c61d-b9e9-4f35-bd59-8091e25a4fe8" providerId="ADAL" clId="{D549CA56-7794-4B21-A040-273D92B4006E}" dt="2019-10-19T00:01:10.973" v="1224" actId="1076"/>
      <pc:docMkLst>
        <pc:docMk/>
      </pc:docMkLst>
      <pc:sldChg chg="addSp delSp modSp add mod setBg">
        <pc:chgData name="Sue Kwon" userId="c958c61d-b9e9-4f35-bd59-8091e25a4fe8" providerId="ADAL" clId="{D549CA56-7794-4B21-A040-273D92B4006E}" dt="2019-10-18T23:45:04.274" v="536" actId="26606"/>
        <pc:sldMkLst>
          <pc:docMk/>
          <pc:sldMk cId="2642763777" sldId="257"/>
        </pc:sldMkLst>
        <pc:spChg chg="mod">
          <ac:chgData name="Sue Kwon" userId="c958c61d-b9e9-4f35-bd59-8091e25a4fe8" providerId="ADAL" clId="{D549CA56-7794-4B21-A040-273D92B4006E}" dt="2019-10-18T23:45:04.274" v="536" actId="26606"/>
          <ac:spMkLst>
            <pc:docMk/>
            <pc:sldMk cId="2642763777" sldId="257"/>
            <ac:spMk id="2" creationId="{F75A6393-B948-4FB6-93FF-8CF9717D61B8}"/>
          </ac:spMkLst>
        </pc:spChg>
        <pc:spChg chg="del mod">
          <ac:chgData name="Sue Kwon" userId="c958c61d-b9e9-4f35-bd59-8091e25a4fe8" providerId="ADAL" clId="{D549CA56-7794-4B21-A040-273D92B4006E}" dt="2019-10-18T23:45:04.274" v="536" actId="26606"/>
          <ac:spMkLst>
            <pc:docMk/>
            <pc:sldMk cId="2642763777" sldId="257"/>
            <ac:spMk id="3" creationId="{EC13E74B-2B3D-44C6-843B-E5D9C28097A4}"/>
          </ac:spMkLst>
        </pc:spChg>
        <pc:spChg chg="add">
          <ac:chgData name="Sue Kwon" userId="c958c61d-b9e9-4f35-bd59-8091e25a4fe8" providerId="ADAL" clId="{D549CA56-7794-4B21-A040-273D92B4006E}" dt="2019-10-18T23:45:04.274" v="536" actId="26606"/>
          <ac:spMkLst>
            <pc:docMk/>
            <pc:sldMk cId="2642763777" sldId="257"/>
            <ac:spMk id="10" creationId="{30BC9609-A8AF-411F-A9E0-C3B93C8945CA}"/>
          </ac:spMkLst>
        </pc:spChg>
        <pc:graphicFrameChg chg="add">
          <ac:chgData name="Sue Kwon" userId="c958c61d-b9e9-4f35-bd59-8091e25a4fe8" providerId="ADAL" clId="{D549CA56-7794-4B21-A040-273D92B4006E}" dt="2019-10-18T23:45:04.274" v="536" actId="26606"/>
          <ac:graphicFrameMkLst>
            <pc:docMk/>
            <pc:sldMk cId="2642763777" sldId="257"/>
            <ac:graphicFrameMk id="5" creationId="{CC0192FD-8A1B-41E9-B8DE-E82ED7D4E06B}"/>
          </ac:graphicFrameMkLst>
        </pc:graphicFrameChg>
      </pc:sldChg>
      <pc:sldChg chg="addSp delSp modSp add mod setBg">
        <pc:chgData name="Sue Kwon" userId="c958c61d-b9e9-4f35-bd59-8091e25a4fe8" providerId="ADAL" clId="{D549CA56-7794-4B21-A040-273D92B4006E}" dt="2019-10-18T23:45:19.920" v="538" actId="26606"/>
        <pc:sldMkLst>
          <pc:docMk/>
          <pc:sldMk cId="1176597159" sldId="258"/>
        </pc:sldMkLst>
        <pc:spChg chg="mod">
          <ac:chgData name="Sue Kwon" userId="c958c61d-b9e9-4f35-bd59-8091e25a4fe8" providerId="ADAL" clId="{D549CA56-7794-4B21-A040-273D92B4006E}" dt="2019-10-18T23:45:19.920" v="538" actId="26606"/>
          <ac:spMkLst>
            <pc:docMk/>
            <pc:sldMk cId="1176597159" sldId="258"/>
            <ac:spMk id="2" creationId="{244F008D-114B-42C4-9758-6AA917CFB37D}"/>
          </ac:spMkLst>
        </pc:spChg>
        <pc:spChg chg="del mod">
          <ac:chgData name="Sue Kwon" userId="c958c61d-b9e9-4f35-bd59-8091e25a4fe8" providerId="ADAL" clId="{D549CA56-7794-4B21-A040-273D92B4006E}" dt="2019-10-18T23:45:17.802" v="537" actId="478"/>
          <ac:spMkLst>
            <pc:docMk/>
            <pc:sldMk cId="1176597159" sldId="258"/>
            <ac:spMk id="3" creationId="{6818BA3D-A9B6-468D-83FF-B2A67818369A}"/>
          </ac:spMkLst>
        </pc:spChg>
        <pc:spChg chg="add">
          <ac:chgData name="Sue Kwon" userId="c958c61d-b9e9-4f35-bd59-8091e25a4fe8" providerId="ADAL" clId="{D549CA56-7794-4B21-A040-273D92B4006E}" dt="2019-10-18T23:45:19.920" v="538" actId="26606"/>
          <ac:spMkLst>
            <pc:docMk/>
            <pc:sldMk cId="1176597159" sldId="258"/>
            <ac:spMk id="14" creationId="{1F9A0C1C-8ABC-401B-8FE9-AC9327C4C587}"/>
          </ac:spMkLst>
        </pc:spChg>
        <pc:spChg chg="add">
          <ac:chgData name="Sue Kwon" userId="c958c61d-b9e9-4f35-bd59-8091e25a4fe8" providerId="ADAL" clId="{D549CA56-7794-4B21-A040-273D92B4006E}" dt="2019-10-18T23:45:19.920" v="538" actId="26606"/>
          <ac:spMkLst>
            <pc:docMk/>
            <pc:sldMk cId="1176597159" sldId="258"/>
            <ac:spMk id="16" creationId="{BA5783C3-2F96-40A7-A24F-30CB07AA3928}"/>
          </ac:spMkLst>
        </pc:spChg>
        <pc:spChg chg="add">
          <ac:chgData name="Sue Kwon" userId="c958c61d-b9e9-4f35-bd59-8091e25a4fe8" providerId="ADAL" clId="{D549CA56-7794-4B21-A040-273D92B4006E}" dt="2019-10-18T23:45:19.920" v="538" actId="26606"/>
          <ac:spMkLst>
            <pc:docMk/>
            <pc:sldMk cId="1176597159" sldId="258"/>
            <ac:spMk id="18" creationId="{A9D08DBA-0326-4C4E-ACFB-576F3ABDD2D0}"/>
          </ac:spMkLst>
        </pc:spChg>
        <pc:grpChg chg="add">
          <ac:chgData name="Sue Kwon" userId="c958c61d-b9e9-4f35-bd59-8091e25a4fe8" providerId="ADAL" clId="{D549CA56-7794-4B21-A040-273D92B4006E}" dt="2019-10-18T23:45:19.920" v="538" actId="26606"/>
          <ac:grpSpMkLst>
            <pc:docMk/>
            <pc:sldMk cId="1176597159" sldId="258"/>
            <ac:grpSpMk id="10" creationId="{449BC34D-9C23-4D6D-8213-1F471AF85B3F}"/>
          </ac:grpSpMkLst>
        </pc:grpChg>
        <pc:picChg chg="add mod modCrop">
          <ac:chgData name="Sue Kwon" userId="c958c61d-b9e9-4f35-bd59-8091e25a4fe8" providerId="ADAL" clId="{D549CA56-7794-4B21-A040-273D92B4006E}" dt="2019-10-18T23:45:19.920" v="538" actId="26606"/>
          <ac:picMkLst>
            <pc:docMk/>
            <pc:sldMk cId="1176597159" sldId="258"/>
            <ac:picMk id="5" creationId="{572CDEC6-FD2B-49D0-A803-88606A08481F}"/>
          </ac:picMkLst>
        </pc:picChg>
      </pc:sldChg>
      <pc:sldChg chg="addSp delSp modSp add mod setBg setClrOvrMap">
        <pc:chgData name="Sue Kwon" userId="c958c61d-b9e9-4f35-bd59-8091e25a4fe8" providerId="ADAL" clId="{D549CA56-7794-4B21-A040-273D92B4006E}" dt="2019-10-18T23:45:25.204" v="539" actId="26606"/>
        <pc:sldMkLst>
          <pc:docMk/>
          <pc:sldMk cId="1259773711" sldId="259"/>
        </pc:sldMkLst>
        <pc:spChg chg="mod ord">
          <ac:chgData name="Sue Kwon" userId="c958c61d-b9e9-4f35-bd59-8091e25a4fe8" providerId="ADAL" clId="{D549CA56-7794-4B21-A040-273D92B4006E}" dt="2019-10-18T23:45:25.204" v="539" actId="26606"/>
          <ac:spMkLst>
            <pc:docMk/>
            <pc:sldMk cId="1259773711" sldId="259"/>
            <ac:spMk id="2" creationId="{244F008D-114B-42C4-9758-6AA917CFB37D}"/>
          </ac:spMkLst>
        </pc:spChg>
        <pc:spChg chg="del mod">
          <ac:chgData name="Sue Kwon" userId="c958c61d-b9e9-4f35-bd59-8091e25a4fe8" providerId="ADAL" clId="{D549CA56-7794-4B21-A040-273D92B4006E}" dt="2019-10-18T23:45:25.204" v="539" actId="26606"/>
          <ac:spMkLst>
            <pc:docMk/>
            <pc:sldMk cId="1259773711" sldId="259"/>
            <ac:spMk id="3" creationId="{6818BA3D-A9B6-468D-83FF-B2A67818369A}"/>
          </ac:spMkLst>
        </pc:spChg>
        <pc:spChg chg="add">
          <ac:chgData name="Sue Kwon" userId="c958c61d-b9e9-4f35-bd59-8091e25a4fe8" providerId="ADAL" clId="{D549CA56-7794-4B21-A040-273D92B4006E}" dt="2019-10-18T23:45:25.204" v="539" actId="26606"/>
          <ac:spMkLst>
            <pc:docMk/>
            <pc:sldMk cId="1259773711" sldId="259"/>
            <ac:spMk id="15" creationId="{1E954AF0-B5CC-4A16-ACDA-675B5694F2C8}"/>
          </ac:spMkLst>
        </pc:spChg>
        <pc:spChg chg="add">
          <ac:chgData name="Sue Kwon" userId="c958c61d-b9e9-4f35-bd59-8091e25a4fe8" providerId="ADAL" clId="{D549CA56-7794-4B21-A040-273D92B4006E}" dt="2019-10-18T23:45:25.204" v="539" actId="26606"/>
          <ac:spMkLst>
            <pc:docMk/>
            <pc:sldMk cId="1259773711" sldId="259"/>
            <ac:spMk id="17" creationId="{325322DD-3792-4947-A96A-1B6D9D786960}"/>
          </ac:spMkLst>
        </pc:spChg>
        <pc:grpChg chg="add">
          <ac:chgData name="Sue Kwon" userId="c958c61d-b9e9-4f35-bd59-8091e25a4fe8" providerId="ADAL" clId="{D549CA56-7794-4B21-A040-273D92B4006E}" dt="2019-10-18T23:45:25.204" v="539" actId="26606"/>
          <ac:grpSpMkLst>
            <pc:docMk/>
            <pc:sldMk cId="1259773711" sldId="259"/>
            <ac:grpSpMk id="11" creationId="{449BC34D-9C23-4D6D-8213-1F471AF85B3F}"/>
          </ac:grpSpMkLst>
        </pc:grpChg>
        <pc:picChg chg="del mod">
          <ac:chgData name="Sue Kwon" userId="c958c61d-b9e9-4f35-bd59-8091e25a4fe8" providerId="ADAL" clId="{D549CA56-7794-4B21-A040-273D92B4006E}" dt="2019-10-18T23:43:47.978" v="397" actId="478"/>
          <ac:picMkLst>
            <pc:docMk/>
            <pc:sldMk cId="1259773711" sldId="259"/>
            <ac:picMk id="5" creationId="{572CDEC6-FD2B-49D0-A803-88606A08481F}"/>
          </ac:picMkLst>
        </pc:picChg>
        <pc:picChg chg="add mod">
          <ac:chgData name="Sue Kwon" userId="c958c61d-b9e9-4f35-bd59-8091e25a4fe8" providerId="ADAL" clId="{D549CA56-7794-4B21-A040-273D92B4006E}" dt="2019-10-18T23:45:25.204" v="539" actId="26606"/>
          <ac:picMkLst>
            <pc:docMk/>
            <pc:sldMk cId="1259773711" sldId="259"/>
            <ac:picMk id="6" creationId="{DDA99287-5264-47BB-BC0B-23351C8AFFB8}"/>
          </ac:picMkLst>
        </pc:picChg>
      </pc:sldChg>
      <pc:sldChg chg="addSp delSp modSp add mod setBg setClrOvrMap">
        <pc:chgData name="Sue Kwon" userId="c958c61d-b9e9-4f35-bd59-8091e25a4fe8" providerId="ADAL" clId="{D549CA56-7794-4B21-A040-273D92B4006E}" dt="2019-10-18T23:47:32.580" v="602" actId="20577"/>
        <pc:sldMkLst>
          <pc:docMk/>
          <pc:sldMk cId="3422769701" sldId="260"/>
        </pc:sldMkLst>
        <pc:spChg chg="mod ord">
          <ac:chgData name="Sue Kwon" userId="c958c61d-b9e9-4f35-bd59-8091e25a4fe8" providerId="ADAL" clId="{D549CA56-7794-4B21-A040-273D92B4006E}" dt="2019-10-18T23:47:32.580" v="602" actId="20577"/>
          <ac:spMkLst>
            <pc:docMk/>
            <pc:sldMk cId="3422769701" sldId="260"/>
            <ac:spMk id="2" creationId="{28F86E92-1EED-4AE4-A298-160094D949BF}"/>
          </ac:spMkLst>
        </pc:spChg>
        <pc:spChg chg="del">
          <ac:chgData name="Sue Kwon" userId="c958c61d-b9e9-4f35-bd59-8091e25a4fe8" providerId="ADAL" clId="{D549CA56-7794-4B21-A040-273D92B4006E}" dt="2019-10-18T23:47:24.497" v="592" actId="931"/>
          <ac:spMkLst>
            <pc:docMk/>
            <pc:sldMk cId="3422769701" sldId="260"/>
            <ac:spMk id="3" creationId="{DE0024F5-6ED5-4325-BA2F-A2D1A11C391E}"/>
          </ac:spMkLst>
        </pc:spChg>
        <pc:spChg chg="add">
          <ac:chgData name="Sue Kwon" userId="c958c61d-b9e9-4f35-bd59-8091e25a4fe8" providerId="ADAL" clId="{D549CA56-7794-4B21-A040-273D92B4006E}" dt="2019-10-18T23:47:28.829" v="594" actId="26606"/>
          <ac:spMkLst>
            <pc:docMk/>
            <pc:sldMk cId="3422769701" sldId="260"/>
            <ac:spMk id="14" creationId="{1E954AF0-B5CC-4A16-ACDA-675B5694F2C8}"/>
          </ac:spMkLst>
        </pc:spChg>
        <pc:spChg chg="add">
          <ac:chgData name="Sue Kwon" userId="c958c61d-b9e9-4f35-bd59-8091e25a4fe8" providerId="ADAL" clId="{D549CA56-7794-4B21-A040-273D92B4006E}" dt="2019-10-18T23:47:28.829" v="594" actId="26606"/>
          <ac:spMkLst>
            <pc:docMk/>
            <pc:sldMk cId="3422769701" sldId="260"/>
            <ac:spMk id="16" creationId="{325322DD-3792-4947-A96A-1B6D9D786960}"/>
          </ac:spMkLst>
        </pc:spChg>
        <pc:grpChg chg="add">
          <ac:chgData name="Sue Kwon" userId="c958c61d-b9e9-4f35-bd59-8091e25a4fe8" providerId="ADAL" clId="{D549CA56-7794-4B21-A040-273D92B4006E}" dt="2019-10-18T23:47:28.829" v="594" actId="26606"/>
          <ac:grpSpMkLst>
            <pc:docMk/>
            <pc:sldMk cId="3422769701" sldId="260"/>
            <ac:grpSpMk id="10" creationId="{449BC34D-9C23-4D6D-8213-1F471AF85B3F}"/>
          </ac:grpSpMkLst>
        </pc:grpChg>
        <pc:picChg chg="add mod">
          <ac:chgData name="Sue Kwon" userId="c958c61d-b9e9-4f35-bd59-8091e25a4fe8" providerId="ADAL" clId="{D549CA56-7794-4B21-A040-273D92B4006E}" dt="2019-10-18T23:47:28.829" v="594" actId="26606"/>
          <ac:picMkLst>
            <pc:docMk/>
            <pc:sldMk cId="3422769701" sldId="260"/>
            <ac:picMk id="5" creationId="{D4E34FC2-0F33-45AC-B75A-579026D67B88}"/>
          </ac:picMkLst>
        </pc:picChg>
      </pc:sldChg>
      <pc:sldChg chg="addSp modSp add ord">
        <pc:chgData name="Sue Kwon" userId="c958c61d-b9e9-4f35-bd59-8091e25a4fe8" providerId="ADAL" clId="{D549CA56-7794-4B21-A040-273D92B4006E}" dt="2019-10-19T00:01:10.973" v="1224" actId="1076"/>
        <pc:sldMkLst>
          <pc:docMk/>
          <pc:sldMk cId="3342827755" sldId="261"/>
        </pc:sldMkLst>
        <pc:spChg chg="mod">
          <ac:chgData name="Sue Kwon" userId="c958c61d-b9e9-4f35-bd59-8091e25a4fe8" providerId="ADAL" clId="{D549CA56-7794-4B21-A040-273D92B4006E}" dt="2019-10-18T23:49:58.623" v="792" actId="20577"/>
          <ac:spMkLst>
            <pc:docMk/>
            <pc:sldMk cId="3342827755" sldId="261"/>
            <ac:spMk id="2" creationId="{EBA8D08D-8006-41C5-AE08-42B482FCD0E8}"/>
          </ac:spMkLst>
        </pc:spChg>
        <pc:spChg chg="mod">
          <ac:chgData name="Sue Kwon" userId="c958c61d-b9e9-4f35-bd59-8091e25a4fe8" providerId="ADAL" clId="{D549CA56-7794-4B21-A040-273D92B4006E}" dt="2019-10-19T00:01:03.680" v="1219" actId="14100"/>
          <ac:spMkLst>
            <pc:docMk/>
            <pc:sldMk cId="3342827755" sldId="261"/>
            <ac:spMk id="3" creationId="{3D6918E0-C13D-41FC-A32C-CBB6543E82E0}"/>
          </ac:spMkLst>
        </pc:spChg>
        <pc:spChg chg="add mod">
          <ac:chgData name="Sue Kwon" userId="c958c61d-b9e9-4f35-bd59-8091e25a4fe8" providerId="ADAL" clId="{D549CA56-7794-4B21-A040-273D92B4006E}" dt="2019-10-19T00:01:10.973" v="1224" actId="1076"/>
          <ac:spMkLst>
            <pc:docMk/>
            <pc:sldMk cId="3342827755" sldId="261"/>
            <ac:spMk id="4" creationId="{4F570E22-4DF1-4C1F-9382-710CE8EFF22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21D26-0018-4237-BCE2-CC6775E81B1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807E270-1D00-49BE-ABD0-E46DA47ADE1E}">
      <dgm:prSet/>
      <dgm:spPr/>
      <dgm:t>
        <a:bodyPr/>
        <a:lstStyle/>
        <a:p>
          <a:r>
            <a:rPr lang="en-US"/>
            <a:t>You can use any citation site you would like </a:t>
          </a:r>
        </a:p>
      </dgm:t>
    </dgm:pt>
    <dgm:pt modelId="{C4142B52-0348-43DA-91E8-7E2AAD08A77C}" type="parTrans" cxnId="{5BAF7C0F-4647-4DE3-91CC-0345ECF9C387}">
      <dgm:prSet/>
      <dgm:spPr/>
      <dgm:t>
        <a:bodyPr/>
        <a:lstStyle/>
        <a:p>
          <a:endParaRPr lang="en-US"/>
        </a:p>
      </dgm:t>
    </dgm:pt>
    <dgm:pt modelId="{2AC25624-AD3F-4B62-BD0A-51F7C2A3722E}" type="sibTrans" cxnId="{5BAF7C0F-4647-4DE3-91CC-0345ECF9C387}">
      <dgm:prSet/>
      <dgm:spPr/>
      <dgm:t>
        <a:bodyPr/>
        <a:lstStyle/>
        <a:p>
          <a:endParaRPr lang="en-US"/>
        </a:p>
      </dgm:t>
    </dgm:pt>
    <dgm:pt modelId="{F924F6A7-8C99-4990-9634-D417C05C4971}">
      <dgm:prSet/>
      <dgm:spPr/>
      <dgm:t>
        <a:bodyPr/>
        <a:lstStyle/>
        <a:p>
          <a:r>
            <a:rPr lang="en-US"/>
            <a:t>A good one is Easy Bib. This is easily found by googling Easy Bib. </a:t>
          </a:r>
        </a:p>
      </dgm:t>
    </dgm:pt>
    <dgm:pt modelId="{EF63B457-CEE6-4B7E-8FC2-9E882143DEB2}" type="parTrans" cxnId="{8E864762-C352-40F5-A44F-C3784C7F33EB}">
      <dgm:prSet/>
      <dgm:spPr/>
      <dgm:t>
        <a:bodyPr/>
        <a:lstStyle/>
        <a:p>
          <a:endParaRPr lang="en-US"/>
        </a:p>
      </dgm:t>
    </dgm:pt>
    <dgm:pt modelId="{D829D256-C197-4AE5-A446-B96EF9EF5520}" type="sibTrans" cxnId="{8E864762-C352-40F5-A44F-C3784C7F33EB}">
      <dgm:prSet/>
      <dgm:spPr/>
      <dgm:t>
        <a:bodyPr/>
        <a:lstStyle/>
        <a:p>
          <a:endParaRPr lang="en-US"/>
        </a:p>
      </dgm:t>
    </dgm:pt>
    <dgm:pt modelId="{6AA66B25-BE65-40D9-83ED-E0080C6E8EFE}" type="pres">
      <dgm:prSet presAssocID="{E3221D26-0018-4237-BCE2-CC6775E81B12}" presName="root" presStyleCnt="0">
        <dgm:presLayoutVars>
          <dgm:dir/>
          <dgm:resizeHandles val="exact"/>
        </dgm:presLayoutVars>
      </dgm:prSet>
      <dgm:spPr/>
    </dgm:pt>
    <dgm:pt modelId="{EEEB7EAB-A02F-47C6-BA78-63D8BA2C18F1}" type="pres">
      <dgm:prSet presAssocID="{5807E270-1D00-49BE-ABD0-E46DA47ADE1E}" presName="compNode" presStyleCnt="0"/>
      <dgm:spPr/>
    </dgm:pt>
    <dgm:pt modelId="{80EBA264-E6C4-44F6-B08F-10DA400917FC}" type="pres">
      <dgm:prSet presAssocID="{5807E270-1D00-49BE-ABD0-E46DA47ADE1E}" presName="bgRect" presStyleLbl="bgShp" presStyleIdx="0" presStyleCnt="2"/>
      <dgm:spPr/>
    </dgm:pt>
    <dgm:pt modelId="{9EBB8953-3649-4387-8394-CC36B80B71CC}" type="pres">
      <dgm:prSet presAssocID="{5807E270-1D00-49BE-ABD0-E46DA47ADE1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944B5E5B-E02F-43B3-8FEA-A923C5C43AD4}" type="pres">
      <dgm:prSet presAssocID="{5807E270-1D00-49BE-ABD0-E46DA47ADE1E}" presName="spaceRect" presStyleCnt="0"/>
      <dgm:spPr/>
    </dgm:pt>
    <dgm:pt modelId="{D7909AE7-DF54-4013-9711-69A0D7E66504}" type="pres">
      <dgm:prSet presAssocID="{5807E270-1D00-49BE-ABD0-E46DA47ADE1E}" presName="parTx" presStyleLbl="revTx" presStyleIdx="0" presStyleCnt="2">
        <dgm:presLayoutVars>
          <dgm:chMax val="0"/>
          <dgm:chPref val="0"/>
        </dgm:presLayoutVars>
      </dgm:prSet>
      <dgm:spPr/>
    </dgm:pt>
    <dgm:pt modelId="{587E12AC-E9ED-41AB-BE4A-9ED89529E1BB}" type="pres">
      <dgm:prSet presAssocID="{2AC25624-AD3F-4B62-BD0A-51F7C2A3722E}" presName="sibTrans" presStyleCnt="0"/>
      <dgm:spPr/>
    </dgm:pt>
    <dgm:pt modelId="{EB841116-9E21-4E23-B4A3-E2BFB7D2E8D8}" type="pres">
      <dgm:prSet presAssocID="{F924F6A7-8C99-4990-9634-D417C05C4971}" presName="compNode" presStyleCnt="0"/>
      <dgm:spPr/>
    </dgm:pt>
    <dgm:pt modelId="{60A4B1EE-9831-420F-8C29-BDB0DDDD21BA}" type="pres">
      <dgm:prSet presAssocID="{F924F6A7-8C99-4990-9634-D417C05C4971}" presName="bgRect" presStyleLbl="bgShp" presStyleIdx="1" presStyleCnt="2"/>
      <dgm:spPr/>
    </dgm:pt>
    <dgm:pt modelId="{2065AF6A-BC50-4B24-876E-E4A29A352872}" type="pres">
      <dgm:prSet presAssocID="{F924F6A7-8C99-4990-9634-D417C05C497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on"/>
        </a:ext>
      </dgm:extLst>
    </dgm:pt>
    <dgm:pt modelId="{3F984EE3-4A65-4973-8999-7306D79D5795}" type="pres">
      <dgm:prSet presAssocID="{F924F6A7-8C99-4990-9634-D417C05C4971}" presName="spaceRect" presStyleCnt="0"/>
      <dgm:spPr/>
    </dgm:pt>
    <dgm:pt modelId="{2A23E065-7055-4250-9573-A8EECB1D091C}" type="pres">
      <dgm:prSet presAssocID="{F924F6A7-8C99-4990-9634-D417C05C497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BAF7C0F-4647-4DE3-91CC-0345ECF9C387}" srcId="{E3221D26-0018-4237-BCE2-CC6775E81B12}" destId="{5807E270-1D00-49BE-ABD0-E46DA47ADE1E}" srcOrd="0" destOrd="0" parTransId="{C4142B52-0348-43DA-91E8-7E2AAD08A77C}" sibTransId="{2AC25624-AD3F-4B62-BD0A-51F7C2A3722E}"/>
    <dgm:cxn modelId="{8E864762-C352-40F5-A44F-C3784C7F33EB}" srcId="{E3221D26-0018-4237-BCE2-CC6775E81B12}" destId="{F924F6A7-8C99-4990-9634-D417C05C4971}" srcOrd="1" destOrd="0" parTransId="{EF63B457-CEE6-4B7E-8FC2-9E882143DEB2}" sibTransId="{D829D256-C197-4AE5-A446-B96EF9EF5520}"/>
    <dgm:cxn modelId="{97447246-1D3C-4ECE-8DD9-DD3BA389C619}" type="presOf" srcId="{5807E270-1D00-49BE-ABD0-E46DA47ADE1E}" destId="{D7909AE7-DF54-4013-9711-69A0D7E66504}" srcOrd="0" destOrd="0" presId="urn:microsoft.com/office/officeart/2018/2/layout/IconVerticalSolidList"/>
    <dgm:cxn modelId="{BDD5874C-EED5-487F-8DB1-214DCECE19D9}" type="presOf" srcId="{E3221D26-0018-4237-BCE2-CC6775E81B12}" destId="{6AA66B25-BE65-40D9-83ED-E0080C6E8EFE}" srcOrd="0" destOrd="0" presId="urn:microsoft.com/office/officeart/2018/2/layout/IconVerticalSolidList"/>
    <dgm:cxn modelId="{FA5342DF-5091-472A-BEFE-BBC833235069}" type="presOf" srcId="{F924F6A7-8C99-4990-9634-D417C05C4971}" destId="{2A23E065-7055-4250-9573-A8EECB1D091C}" srcOrd="0" destOrd="0" presId="urn:microsoft.com/office/officeart/2018/2/layout/IconVerticalSolidList"/>
    <dgm:cxn modelId="{77E47BFE-B547-4BAD-8D3F-06E4016FC43B}" type="presParOf" srcId="{6AA66B25-BE65-40D9-83ED-E0080C6E8EFE}" destId="{EEEB7EAB-A02F-47C6-BA78-63D8BA2C18F1}" srcOrd="0" destOrd="0" presId="urn:microsoft.com/office/officeart/2018/2/layout/IconVerticalSolidList"/>
    <dgm:cxn modelId="{829307AE-96D1-4AD1-9B44-E2101059728E}" type="presParOf" srcId="{EEEB7EAB-A02F-47C6-BA78-63D8BA2C18F1}" destId="{80EBA264-E6C4-44F6-B08F-10DA400917FC}" srcOrd="0" destOrd="0" presId="urn:microsoft.com/office/officeart/2018/2/layout/IconVerticalSolidList"/>
    <dgm:cxn modelId="{06BCE375-FF18-4F89-B6C3-3C48A2940E6C}" type="presParOf" srcId="{EEEB7EAB-A02F-47C6-BA78-63D8BA2C18F1}" destId="{9EBB8953-3649-4387-8394-CC36B80B71CC}" srcOrd="1" destOrd="0" presId="urn:microsoft.com/office/officeart/2018/2/layout/IconVerticalSolidList"/>
    <dgm:cxn modelId="{5ECE3262-75CB-401B-8CA6-2ECCEE07B1E3}" type="presParOf" srcId="{EEEB7EAB-A02F-47C6-BA78-63D8BA2C18F1}" destId="{944B5E5B-E02F-43B3-8FEA-A923C5C43AD4}" srcOrd="2" destOrd="0" presId="urn:microsoft.com/office/officeart/2018/2/layout/IconVerticalSolidList"/>
    <dgm:cxn modelId="{274C51B7-F814-4DB4-8B38-5B5A506F1D5C}" type="presParOf" srcId="{EEEB7EAB-A02F-47C6-BA78-63D8BA2C18F1}" destId="{D7909AE7-DF54-4013-9711-69A0D7E66504}" srcOrd="3" destOrd="0" presId="urn:microsoft.com/office/officeart/2018/2/layout/IconVerticalSolidList"/>
    <dgm:cxn modelId="{E1F246E5-1DDE-4D6A-9046-48B73ADF1283}" type="presParOf" srcId="{6AA66B25-BE65-40D9-83ED-E0080C6E8EFE}" destId="{587E12AC-E9ED-41AB-BE4A-9ED89529E1BB}" srcOrd="1" destOrd="0" presId="urn:microsoft.com/office/officeart/2018/2/layout/IconVerticalSolidList"/>
    <dgm:cxn modelId="{B15F8EF7-0FE4-4261-B9EB-0676198F5C2C}" type="presParOf" srcId="{6AA66B25-BE65-40D9-83ED-E0080C6E8EFE}" destId="{EB841116-9E21-4E23-B4A3-E2BFB7D2E8D8}" srcOrd="2" destOrd="0" presId="urn:microsoft.com/office/officeart/2018/2/layout/IconVerticalSolidList"/>
    <dgm:cxn modelId="{2FD634EF-4F3F-4B9C-AB74-6287BF2C6F26}" type="presParOf" srcId="{EB841116-9E21-4E23-B4A3-E2BFB7D2E8D8}" destId="{60A4B1EE-9831-420F-8C29-BDB0DDDD21BA}" srcOrd="0" destOrd="0" presId="urn:microsoft.com/office/officeart/2018/2/layout/IconVerticalSolidList"/>
    <dgm:cxn modelId="{8BF66A63-3A8F-4A43-9700-F905C4504ECF}" type="presParOf" srcId="{EB841116-9E21-4E23-B4A3-E2BFB7D2E8D8}" destId="{2065AF6A-BC50-4B24-876E-E4A29A352872}" srcOrd="1" destOrd="0" presId="urn:microsoft.com/office/officeart/2018/2/layout/IconVerticalSolidList"/>
    <dgm:cxn modelId="{93ED19F5-B4AD-421C-9F4A-6B5906F370A5}" type="presParOf" srcId="{EB841116-9E21-4E23-B4A3-E2BFB7D2E8D8}" destId="{3F984EE3-4A65-4973-8999-7306D79D5795}" srcOrd="2" destOrd="0" presId="urn:microsoft.com/office/officeart/2018/2/layout/IconVerticalSolidList"/>
    <dgm:cxn modelId="{AF4E60D7-1A97-4A0F-82D0-2A367AB11591}" type="presParOf" srcId="{EB841116-9E21-4E23-B4A3-E2BFB7D2E8D8}" destId="{2A23E065-7055-4250-9573-A8EECB1D09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BA264-E6C4-44F6-B08F-10DA400917FC}">
      <dsp:nvSpPr>
        <dsp:cNvPr id="0" name=""/>
        <dsp:cNvSpPr/>
      </dsp:nvSpPr>
      <dsp:spPr>
        <a:xfrm>
          <a:off x="0" y="906398"/>
          <a:ext cx="6506304" cy="16733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B8953-3649-4387-8394-CC36B80B71CC}">
      <dsp:nvSpPr>
        <dsp:cNvPr id="0" name=""/>
        <dsp:cNvSpPr/>
      </dsp:nvSpPr>
      <dsp:spPr>
        <a:xfrm>
          <a:off x="506188" y="1282903"/>
          <a:ext cx="920343" cy="920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09AE7-DF54-4013-9711-69A0D7E66504}">
      <dsp:nvSpPr>
        <dsp:cNvPr id="0" name=""/>
        <dsp:cNvSpPr/>
      </dsp:nvSpPr>
      <dsp:spPr>
        <a:xfrm>
          <a:off x="1932721" y="906398"/>
          <a:ext cx="4573582" cy="167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6" tIns="177096" rIns="177096" bIns="177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You can use any citation site you would like </a:t>
          </a:r>
        </a:p>
      </dsp:txBody>
      <dsp:txXfrm>
        <a:off x="1932721" y="906398"/>
        <a:ext cx="4573582" cy="1673352"/>
      </dsp:txXfrm>
    </dsp:sp>
    <dsp:sp modelId="{60A4B1EE-9831-420F-8C29-BDB0DDDD21BA}">
      <dsp:nvSpPr>
        <dsp:cNvPr id="0" name=""/>
        <dsp:cNvSpPr/>
      </dsp:nvSpPr>
      <dsp:spPr>
        <a:xfrm>
          <a:off x="0" y="2998089"/>
          <a:ext cx="6506304" cy="16733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5AF6A-BC50-4B24-876E-E4A29A352872}">
      <dsp:nvSpPr>
        <dsp:cNvPr id="0" name=""/>
        <dsp:cNvSpPr/>
      </dsp:nvSpPr>
      <dsp:spPr>
        <a:xfrm>
          <a:off x="506188" y="3374593"/>
          <a:ext cx="920343" cy="920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3E065-7055-4250-9573-A8EECB1D091C}">
      <dsp:nvSpPr>
        <dsp:cNvPr id="0" name=""/>
        <dsp:cNvSpPr/>
      </dsp:nvSpPr>
      <dsp:spPr>
        <a:xfrm>
          <a:off x="1932721" y="2998089"/>
          <a:ext cx="4573582" cy="1673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6" tIns="177096" rIns="177096" bIns="17709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good one is Easy Bib. This is easily found by googling Easy Bib. </a:t>
          </a:r>
        </a:p>
      </dsp:txBody>
      <dsp:txXfrm>
        <a:off x="1932721" y="2998089"/>
        <a:ext cx="4573582" cy="1673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.indeed.com/viewjob?jk=fc9c23bf5851cef6&amp;tk=1dngkrjc2fihf800&amp;from=serp&amp;vjs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E98EE0-9C97-413F-B289-938E23F4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finishing the typed research report from Career Exploration…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5D23CD-BC41-4529-9362-A868DFDA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Check that you have answered every question in your OWN 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that you have formatted all questions and answers</a:t>
            </a:r>
          </a:p>
          <a:p>
            <a:pPr lvl="1"/>
            <a:r>
              <a:rPr lang="en-US" dirty="0"/>
              <a:t>It is clear what the questions are and answers because of formatting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 title page?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Have you sourced all of your information?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 title page? </a:t>
            </a:r>
          </a:p>
        </p:txBody>
      </p:sp>
    </p:spTree>
    <p:extLst>
      <p:ext uri="{BB962C8B-B14F-4D97-AF65-F5344CB8AC3E}">
        <p14:creationId xmlns:p14="http://schemas.microsoft.com/office/powerpoint/2010/main" val="237863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D08D-8006-41C5-AE08-42B482FC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 sure you address it in as much detail as possible! </a:t>
            </a:r>
            <a:br>
              <a:rPr lang="en-US" dirty="0"/>
            </a:br>
            <a:r>
              <a:rPr lang="en-US" dirty="0"/>
              <a:t>Question 1  Example below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18E0-C13D-41FC-A32C-CBB6543E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2438400"/>
            <a:ext cx="1019175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do people in this occupation do on the job? (i.e. their duties, activities, responsibilities)</a:t>
            </a:r>
          </a:p>
          <a:p>
            <a:pPr marL="0" indent="0">
              <a:buNone/>
            </a:pPr>
            <a:r>
              <a:rPr lang="en-US" sz="2400" i="1" dirty="0"/>
              <a:t> A teacher’s responsibilities are: </a:t>
            </a:r>
          </a:p>
          <a:p>
            <a:r>
              <a:rPr lang="en-US" sz="2400" i="1" dirty="0"/>
              <a:t>Plan engaging lessons for students of all learning styles</a:t>
            </a:r>
          </a:p>
          <a:p>
            <a:r>
              <a:rPr lang="en-US" sz="2400" i="1" dirty="0"/>
              <a:t>communicate with students and parents/guardians</a:t>
            </a:r>
          </a:p>
          <a:p>
            <a:r>
              <a:rPr lang="en-US" sz="2400" i="1" dirty="0"/>
              <a:t>Collaborate with colleagues</a:t>
            </a:r>
          </a:p>
          <a:p>
            <a:r>
              <a:rPr lang="en-US" sz="2400" i="1" dirty="0"/>
              <a:t>Creating assignments and tests to assess how much students understand the materia</a:t>
            </a:r>
            <a:r>
              <a:rPr lang="en-US" i="1" dirty="0"/>
              <a:t>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570E22-4DF1-4C1F-9382-710CE8EFF22C}"/>
              </a:ext>
            </a:extLst>
          </p:cNvPr>
          <p:cNvSpPr/>
          <p:nvPr/>
        </p:nvSpPr>
        <p:spPr>
          <a:xfrm>
            <a:off x="1114425" y="6254234"/>
            <a:ext cx="10115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https://ca.indeed.com/viewjob?jk=fc9c23bf5851cef6&amp;tk=1dngkrjc2fihf800&amp;from=serp&amp;vjs=3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428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A6393-B948-4FB6-93FF-8CF9717D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Bibliography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0192FD-8A1B-41E9-B8DE-E82ED7D4E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481565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7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F008D-114B-42C4-9758-6AA917CF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 cap="all"/>
              <a:t>Step 1: All you need to do is copy and paste the URL of the site you used into the application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2CDEC6-FD2B-49D0-A803-88606A0848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793" b="17213"/>
          <a:stretch/>
        </p:blipFill>
        <p:spPr>
          <a:xfrm>
            <a:off x="1379023" y="1944646"/>
            <a:ext cx="5659222" cy="316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9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A99287-5264-47BB-BC0B-23351C8AF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5" y="1505520"/>
            <a:ext cx="6900380" cy="3846960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F008D-114B-42C4-9758-6AA917CF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cap="all"/>
              <a:t>Step 2: Paste the URL into the box on Easybib’s website. </a:t>
            </a:r>
          </a:p>
        </p:txBody>
      </p:sp>
    </p:spTree>
    <p:extLst>
      <p:ext uri="{BB962C8B-B14F-4D97-AF65-F5344CB8AC3E}">
        <p14:creationId xmlns:p14="http://schemas.microsoft.com/office/powerpoint/2010/main" val="125977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E34FC2-0F33-45AC-B75A-579026D67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5" y="1436515"/>
            <a:ext cx="6900380" cy="3984969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F86E92-1EED-4AE4-A298-160094D9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cap="all" dirty="0"/>
              <a:t>Step 3: Copy and paste citation onto your word document  </a:t>
            </a:r>
          </a:p>
        </p:txBody>
      </p:sp>
    </p:spTree>
    <p:extLst>
      <p:ext uri="{BB962C8B-B14F-4D97-AF65-F5344CB8AC3E}">
        <p14:creationId xmlns:p14="http://schemas.microsoft.com/office/powerpoint/2010/main" val="342276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8ba97f49-756d-4980-a3bd-8f0c6a406b3d" xsi:nil="true"/>
    <NotebookType xmlns="8ba97f49-756d-4980-a3bd-8f0c6a406b3d" xsi:nil="true"/>
    <Has_Teacher_Only_SectionGroup xmlns="8ba97f49-756d-4980-a3bd-8f0c6a406b3d" xsi:nil="true"/>
    <Is_Collaboration_Space_Locked xmlns="8ba97f49-756d-4980-a3bd-8f0c6a406b3d" xsi:nil="true"/>
    <AppVersion xmlns="8ba97f49-756d-4980-a3bd-8f0c6a406b3d" xsi:nil="true"/>
    <TeamsChannelId xmlns="8ba97f49-756d-4980-a3bd-8f0c6a406b3d" xsi:nil="true"/>
    <Invited_Teachers xmlns="8ba97f49-756d-4980-a3bd-8f0c6a406b3d" xsi:nil="true"/>
    <IsNotebookLocked xmlns="8ba97f49-756d-4980-a3bd-8f0c6a406b3d" xsi:nil="true"/>
    <Teachers xmlns="8ba97f49-756d-4980-a3bd-8f0c6a406b3d">
      <UserInfo>
        <DisplayName/>
        <AccountId xsi:nil="true"/>
        <AccountType/>
      </UserInfo>
    </Teachers>
    <Self_Registration_Enabled xmlns="8ba97f49-756d-4980-a3bd-8f0c6a406b3d" xsi:nil="true"/>
    <Invited_Students xmlns="8ba97f49-756d-4980-a3bd-8f0c6a406b3d" xsi:nil="true"/>
    <CultureName xmlns="8ba97f49-756d-4980-a3bd-8f0c6a406b3d" xsi:nil="true"/>
    <Students xmlns="8ba97f49-756d-4980-a3bd-8f0c6a406b3d">
      <UserInfo>
        <DisplayName/>
        <AccountId xsi:nil="true"/>
        <AccountType/>
      </UserInfo>
    </Students>
    <Templates xmlns="8ba97f49-756d-4980-a3bd-8f0c6a406b3d" xsi:nil="true"/>
    <DefaultSectionNames xmlns="8ba97f49-756d-4980-a3bd-8f0c6a406b3d" xsi:nil="true"/>
    <FolderType xmlns="8ba97f49-756d-4980-a3bd-8f0c6a406b3d" xsi:nil="true"/>
    <Owner xmlns="8ba97f49-756d-4980-a3bd-8f0c6a406b3d">
      <UserInfo>
        <DisplayName/>
        <AccountId xsi:nil="true"/>
        <AccountType/>
      </UserInfo>
    </Owner>
    <Student_Groups xmlns="8ba97f49-756d-4980-a3bd-8f0c6a406b3d">
      <UserInfo>
        <DisplayName/>
        <AccountId xsi:nil="true"/>
        <AccountType/>
      </UserInfo>
    </Student_Groups>
    <Distribution_Groups xmlns="8ba97f49-756d-4980-a3bd-8f0c6a406b3d" xsi:nil="true"/>
    <Math_Settings xmlns="8ba97f49-756d-4980-a3bd-8f0c6a406b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B324B66C5247468AD4CE6F31989378" ma:contentTypeVersion="31" ma:contentTypeDescription="Create a new document." ma:contentTypeScope="" ma:versionID="c42e5215b4ceb7a9bee6d9f335cb1fc2">
  <xsd:schema xmlns:xsd="http://www.w3.org/2001/XMLSchema" xmlns:xs="http://www.w3.org/2001/XMLSchema" xmlns:p="http://schemas.microsoft.com/office/2006/metadata/properties" xmlns:ns3="8ba97f49-756d-4980-a3bd-8f0c6a406b3d" xmlns:ns4="f8daeef7-b629-4693-bdb3-375b25f03efe" targetNamespace="http://schemas.microsoft.com/office/2006/metadata/properties" ma:root="true" ma:fieldsID="2628a41da0bd7cd682659bfd709c65a4" ns3:_="" ns4:_="">
    <xsd:import namespace="8ba97f49-756d-4980-a3bd-8f0c6a406b3d"/>
    <xsd:import namespace="f8daeef7-b629-4693-bdb3-375b25f03e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97f49-756d-4980-a3bd-8f0c6a406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aeef7-b629-4693-bdb3-375b25f03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A14BCD-3A62-4B07-B204-1263B87C7E36}">
  <ds:schemaRefs>
    <ds:schemaRef ds:uri="http://purl.org/dc/terms/"/>
    <ds:schemaRef ds:uri="http://schemas.microsoft.com/office/2006/metadata/properties"/>
    <ds:schemaRef ds:uri="8ba97f49-756d-4980-a3bd-8f0c6a406b3d"/>
    <ds:schemaRef ds:uri="http://schemas.microsoft.com/office/2006/documentManagement/types"/>
    <ds:schemaRef ds:uri="http://purl.org/dc/elements/1.1/"/>
    <ds:schemaRef ds:uri="http://purl.org/dc/dcmitype/"/>
    <ds:schemaRef ds:uri="f8daeef7-b629-4693-bdb3-375b25f03efe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430D24-285D-44A0-B695-03DD080212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16CB3D-33D0-41FD-8D17-CC246E7CF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97f49-756d-4980-a3bd-8f0c6a406b3d"/>
    <ds:schemaRef ds:uri="f8daeef7-b629-4693-bdb3-375b25f03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Steps to finishing the typed research report from Career Exploration…</vt:lpstr>
      <vt:lpstr>Make sure you address it in as much detail as possible!  Question 1  Example below</vt:lpstr>
      <vt:lpstr>Bibliography </vt:lpstr>
      <vt:lpstr>Step 1: All you need to do is copy and paste the URL of the site you used into the application</vt:lpstr>
      <vt:lpstr>Step 2: Paste the URL into the box on Easybib’s website. </vt:lpstr>
      <vt:lpstr>Step 3: Copy and paste citation onto your word document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finishing the typed research report from Career Exploration…</dc:title>
  <dc:creator>Sue Kwon</dc:creator>
  <cp:lastModifiedBy>Sue Kwon</cp:lastModifiedBy>
  <cp:revision>1</cp:revision>
  <dcterms:created xsi:type="dcterms:W3CDTF">2019-10-18T23:47:28Z</dcterms:created>
  <dcterms:modified xsi:type="dcterms:W3CDTF">2019-10-19T00:01:12Z</dcterms:modified>
</cp:coreProperties>
</file>